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0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8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7388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1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68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5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07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0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1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84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hanambike/Self-driving-Car-Using-Raspberry-Pi/blob/master/detect_lane.p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2721762"/>
            <a:ext cx="17046575" cy="3299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 b="1" dirty="0">
                <a:solidFill>
                  <a:srgbClr val="CC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Self Driving Car Using Raspberry 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1423" y="6021063"/>
            <a:ext cx="10387282" cy="360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6"/>
              </a:lnSpc>
            </a:pPr>
            <a:r>
              <a:rPr lang="en-US" sz="61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Presented by</a:t>
            </a:r>
          </a:p>
          <a:p>
            <a:pPr marL="1032753" lvl="1" indent="-516376" algn="l">
              <a:lnSpc>
                <a:spcPts val="6696"/>
              </a:lnSpc>
              <a:buFont typeface="Arial"/>
              <a:buChar char="•"/>
            </a:pPr>
            <a:r>
              <a:rPr lang="en-US" sz="47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Sanjay S K</a:t>
            </a:r>
          </a:p>
          <a:p>
            <a:pPr marL="1032753" lvl="1" indent="-516376" algn="l">
              <a:lnSpc>
                <a:spcPts val="6696"/>
              </a:lnSpc>
              <a:buFont typeface="Arial"/>
              <a:buChar char="•"/>
            </a:pPr>
            <a:r>
              <a:rPr lang="en-US" sz="47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Supriya G K</a:t>
            </a:r>
          </a:p>
          <a:p>
            <a:pPr marL="1032753" lvl="1" indent="-516376" algn="l">
              <a:lnSpc>
                <a:spcPts val="6696"/>
              </a:lnSpc>
              <a:buFont typeface="Arial"/>
              <a:buChar char="•"/>
            </a:pPr>
            <a:r>
              <a:rPr lang="en-US" sz="47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Pranathi S</a:t>
            </a:r>
          </a:p>
        </p:txBody>
      </p:sp>
      <p:sp>
        <p:nvSpPr>
          <p:cNvPr id="5" name="Freeform 5"/>
          <p:cNvSpPr/>
          <p:nvPr/>
        </p:nvSpPr>
        <p:spPr>
          <a:xfrm>
            <a:off x="7315200" y="-1937"/>
            <a:ext cx="2603305" cy="2603305"/>
          </a:xfrm>
          <a:custGeom>
            <a:avLst/>
            <a:gdLst/>
            <a:ahLst/>
            <a:cxnLst/>
            <a:rect l="l" t="t" r="r" b="b"/>
            <a:pathLst>
              <a:path w="2603305" h="2603305">
                <a:moveTo>
                  <a:pt x="0" y="0"/>
                </a:moveTo>
                <a:lnTo>
                  <a:pt x="2603306" y="0"/>
                </a:lnTo>
                <a:lnTo>
                  <a:pt x="2603306" y="2603305"/>
                </a:lnTo>
                <a:lnTo>
                  <a:pt x="0" y="260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AC3C5-3FB5-BF58-34B0-1EFF07EAEEA9}"/>
              </a:ext>
            </a:extLst>
          </p:cNvPr>
          <p:cNvSpPr txBox="1"/>
          <p:nvPr/>
        </p:nvSpPr>
        <p:spPr>
          <a:xfrm>
            <a:off x="5867400" y="-20019"/>
            <a:ext cx="9144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u="sng" dirty="0"/>
              <a:t>References</a:t>
            </a:r>
            <a:endParaRPr lang="en-IN" sz="8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8B03E-501E-D331-D050-253D74824167}"/>
              </a:ext>
            </a:extLst>
          </p:cNvPr>
          <p:cNvSpPr txBox="1"/>
          <p:nvPr/>
        </p:nvSpPr>
        <p:spPr>
          <a:xfrm>
            <a:off x="990600" y="1790700"/>
            <a:ext cx="17678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>
                <a:hlinkClick r:id="rId2"/>
              </a:rPr>
              <a:t>Self-driving-Car-Using-Raspberry-Pi/detect_lane.py at master · </a:t>
            </a:r>
            <a:r>
              <a:rPr lang="en-IN" sz="4000" dirty="0" err="1">
                <a:hlinkClick r:id="rId2"/>
              </a:rPr>
              <a:t>ishanambike</a:t>
            </a:r>
            <a:r>
              <a:rPr lang="en-IN" sz="4000" dirty="0">
                <a:hlinkClick r:id="rId2"/>
              </a:rPr>
              <a:t>/Self-driving-Car-Using-Raspberry-Pi (github.com)</a:t>
            </a:r>
            <a:endParaRPr lang="en-IN" sz="4000" dirty="0"/>
          </a:p>
          <a:p>
            <a:endParaRPr lang="en-I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dirty="0"/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65177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744323" y="4464240"/>
            <a:ext cx="9525" cy="80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6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808415" y="159703"/>
            <a:ext cx="14156631" cy="15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8000" b="1" u="sng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1.Hardware Components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22134" y="1672411"/>
            <a:ext cx="8631665" cy="643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Raspberry Pi 4 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Camera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Ultrasonic Sensors (2)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Wires.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L293 Motor Driver.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DC Motors (4).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3E272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Chassis Kit.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424926" y="-171450"/>
            <a:ext cx="145010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u="sng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2.Software 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08098" y="1993345"/>
            <a:ext cx="7726956" cy="775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865" lvl="1" indent="-591933" algn="l">
              <a:lnSpc>
                <a:spcPts val="7676"/>
              </a:lnSpc>
              <a:buFont typeface="Arial"/>
              <a:buChar char="•"/>
            </a:pPr>
            <a:r>
              <a:rPr lang="en-US" sz="548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Raspberry PI OS</a:t>
            </a:r>
          </a:p>
          <a:p>
            <a:pPr marL="1183865" lvl="1" indent="-591933" algn="l">
              <a:lnSpc>
                <a:spcPts val="7676"/>
              </a:lnSpc>
              <a:buFont typeface="Arial"/>
              <a:buChar char="•"/>
            </a:pPr>
            <a:r>
              <a:rPr lang="en-US" sz="548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3</a:t>
            </a:r>
          </a:p>
          <a:p>
            <a:pPr algn="l">
              <a:lnSpc>
                <a:spcPts val="7676"/>
              </a:lnSpc>
            </a:pPr>
            <a:endParaRPr lang="en-US" sz="5483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7676"/>
              </a:lnSpc>
            </a:pPr>
            <a:r>
              <a:rPr lang="en-US" sz="548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Libraries</a:t>
            </a:r>
          </a:p>
          <a:p>
            <a:pPr marL="1183865" lvl="1" indent="-591933" algn="l">
              <a:lnSpc>
                <a:spcPts val="7676"/>
              </a:lnSpc>
              <a:buFont typeface="Arial"/>
              <a:buChar char="•"/>
            </a:pPr>
            <a:r>
              <a:rPr lang="en-US" sz="548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CV2</a:t>
            </a:r>
          </a:p>
          <a:p>
            <a:pPr marL="1183865" lvl="1" indent="-591933" algn="l">
              <a:lnSpc>
                <a:spcPts val="7676"/>
              </a:lnSpc>
              <a:buFont typeface="Arial"/>
              <a:buChar char="•"/>
            </a:pPr>
            <a:r>
              <a:rPr lang="en-US" sz="5483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Numpy</a:t>
            </a:r>
            <a:endParaRPr lang="en-US" sz="5483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183865" lvl="1" indent="-591933" algn="l">
              <a:lnSpc>
                <a:spcPts val="7676"/>
              </a:lnSpc>
              <a:buFont typeface="Arial"/>
              <a:buChar char="•"/>
            </a:pPr>
            <a:r>
              <a:rPr lang="en-US" sz="548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RPi GPIO</a:t>
            </a:r>
          </a:p>
          <a:p>
            <a:pPr marL="1183865" lvl="1" indent="-591933" algn="l">
              <a:lnSpc>
                <a:spcPts val="7676"/>
              </a:lnSpc>
              <a:buFont typeface="Arial"/>
              <a:buChar char="•"/>
            </a:pPr>
            <a:r>
              <a:rPr lang="en-US" sz="548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431" y="302803"/>
            <a:ext cx="18074569" cy="3138904"/>
          </a:xfrm>
          <a:custGeom>
            <a:avLst/>
            <a:gdLst/>
            <a:ahLst/>
            <a:cxnLst/>
            <a:rect l="l" t="t" r="r" b="b"/>
            <a:pathLst>
              <a:path w="18074569" h="3138904">
                <a:moveTo>
                  <a:pt x="0" y="0"/>
                </a:moveTo>
                <a:lnTo>
                  <a:pt x="18074569" y="0"/>
                </a:lnTo>
                <a:lnTo>
                  <a:pt x="18074569" y="3138904"/>
                </a:lnTo>
                <a:lnTo>
                  <a:pt x="0" y="313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65208" y="3178330"/>
            <a:ext cx="12179122" cy="3458025"/>
          </a:xfrm>
          <a:custGeom>
            <a:avLst/>
            <a:gdLst/>
            <a:ahLst/>
            <a:cxnLst/>
            <a:rect l="l" t="t" r="r" b="b"/>
            <a:pathLst>
              <a:path w="12179122" h="3458025">
                <a:moveTo>
                  <a:pt x="0" y="0"/>
                </a:moveTo>
                <a:lnTo>
                  <a:pt x="12179122" y="0"/>
                </a:lnTo>
                <a:lnTo>
                  <a:pt x="12179122" y="3458025"/>
                </a:lnTo>
                <a:lnTo>
                  <a:pt x="0" y="3458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62" b="-136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912" y="3178330"/>
            <a:ext cx="5834121" cy="3544221"/>
          </a:xfrm>
          <a:custGeom>
            <a:avLst/>
            <a:gdLst/>
            <a:ahLst/>
            <a:cxnLst/>
            <a:rect l="l" t="t" r="r" b="b"/>
            <a:pathLst>
              <a:path w="5834121" h="3544221">
                <a:moveTo>
                  <a:pt x="0" y="0"/>
                </a:moveTo>
                <a:lnTo>
                  <a:pt x="5834120" y="0"/>
                </a:lnTo>
                <a:lnTo>
                  <a:pt x="5834120" y="3544221"/>
                </a:lnTo>
                <a:lnTo>
                  <a:pt x="0" y="3544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99" r="-17499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41791" y="4814684"/>
            <a:ext cx="2980917" cy="6624261"/>
          </a:xfrm>
          <a:custGeom>
            <a:avLst/>
            <a:gdLst/>
            <a:ahLst/>
            <a:cxnLst/>
            <a:rect l="l" t="t" r="r" b="b"/>
            <a:pathLst>
              <a:path w="2980917" h="6624261">
                <a:moveTo>
                  <a:pt x="0" y="0"/>
                </a:moveTo>
                <a:lnTo>
                  <a:pt x="2980918" y="0"/>
                </a:lnTo>
                <a:lnTo>
                  <a:pt x="2980918" y="6624261"/>
                </a:lnTo>
                <a:lnTo>
                  <a:pt x="0" y="6624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7A05D-CF32-3DFF-0469-1975F9382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569" y="6814943"/>
            <a:ext cx="4267200" cy="3265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4127" y="0"/>
            <a:ext cx="16113883" cy="6616506"/>
          </a:xfrm>
          <a:custGeom>
            <a:avLst/>
            <a:gdLst/>
            <a:ahLst/>
            <a:cxnLst/>
            <a:rect l="l" t="t" r="r" b="b"/>
            <a:pathLst>
              <a:path w="16113883" h="6616506">
                <a:moveTo>
                  <a:pt x="0" y="0"/>
                </a:moveTo>
                <a:lnTo>
                  <a:pt x="16113884" y="0"/>
                </a:lnTo>
                <a:lnTo>
                  <a:pt x="16113884" y="6616506"/>
                </a:lnTo>
                <a:lnTo>
                  <a:pt x="0" y="6616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616506"/>
            <a:ext cx="6418025" cy="2787256"/>
          </a:xfrm>
          <a:custGeom>
            <a:avLst/>
            <a:gdLst/>
            <a:ahLst/>
            <a:cxnLst/>
            <a:rect l="l" t="t" r="r" b="b"/>
            <a:pathLst>
              <a:path w="6418025" h="2787256">
                <a:moveTo>
                  <a:pt x="0" y="0"/>
                </a:moveTo>
                <a:lnTo>
                  <a:pt x="6418025" y="0"/>
                </a:lnTo>
                <a:lnTo>
                  <a:pt x="6418025" y="2787256"/>
                </a:lnTo>
                <a:lnTo>
                  <a:pt x="0" y="278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579445" y="5142461"/>
            <a:ext cx="3469933" cy="6418024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D0CFA-D1F8-2C28-0DA9-02792CB30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400" y="6579096"/>
            <a:ext cx="4682032" cy="3484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554" y="289716"/>
            <a:ext cx="14931668" cy="9556893"/>
          </a:xfrm>
          <a:custGeom>
            <a:avLst/>
            <a:gdLst/>
            <a:ahLst/>
            <a:cxnLst/>
            <a:rect l="l" t="t" r="r" b="b"/>
            <a:pathLst>
              <a:path w="14931668" h="9556893">
                <a:moveTo>
                  <a:pt x="0" y="0"/>
                </a:moveTo>
                <a:lnTo>
                  <a:pt x="14931668" y="0"/>
                </a:lnTo>
                <a:lnTo>
                  <a:pt x="14931668" y="9556893"/>
                </a:lnTo>
                <a:lnTo>
                  <a:pt x="0" y="955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6" b="-32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9721" y="0"/>
            <a:ext cx="18517721" cy="4319654"/>
          </a:xfrm>
          <a:custGeom>
            <a:avLst/>
            <a:gdLst/>
            <a:ahLst/>
            <a:cxnLst/>
            <a:rect l="l" t="t" r="r" b="b"/>
            <a:pathLst>
              <a:path w="18517721" h="4319654">
                <a:moveTo>
                  <a:pt x="0" y="0"/>
                </a:moveTo>
                <a:lnTo>
                  <a:pt x="18517721" y="0"/>
                </a:lnTo>
                <a:lnTo>
                  <a:pt x="18517721" y="4319654"/>
                </a:lnTo>
                <a:lnTo>
                  <a:pt x="0" y="431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7276" y="4319654"/>
            <a:ext cx="8381863" cy="5234244"/>
          </a:xfrm>
          <a:custGeom>
            <a:avLst/>
            <a:gdLst/>
            <a:ahLst/>
            <a:cxnLst/>
            <a:rect l="l" t="t" r="r" b="b"/>
            <a:pathLst>
              <a:path w="8381863" h="5234244">
                <a:moveTo>
                  <a:pt x="0" y="0"/>
                </a:moveTo>
                <a:lnTo>
                  <a:pt x="8381863" y="0"/>
                </a:lnTo>
                <a:lnTo>
                  <a:pt x="8381863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58305" y="4319654"/>
            <a:ext cx="4256145" cy="5234244"/>
          </a:xfrm>
          <a:custGeom>
            <a:avLst/>
            <a:gdLst/>
            <a:ahLst/>
            <a:cxnLst/>
            <a:rect l="l" t="t" r="r" b="b"/>
            <a:pathLst>
              <a:path w="4256145" h="5234244">
                <a:moveTo>
                  <a:pt x="0" y="0"/>
                </a:moveTo>
                <a:lnTo>
                  <a:pt x="4256146" y="0"/>
                </a:lnTo>
                <a:lnTo>
                  <a:pt x="4256146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818" y="383367"/>
            <a:ext cx="16160197" cy="9520266"/>
          </a:xfrm>
          <a:custGeom>
            <a:avLst/>
            <a:gdLst/>
            <a:ahLst/>
            <a:cxnLst/>
            <a:rect l="l" t="t" r="r" b="b"/>
            <a:pathLst>
              <a:path w="16160197" h="9520266">
                <a:moveTo>
                  <a:pt x="0" y="0"/>
                </a:moveTo>
                <a:lnTo>
                  <a:pt x="16160197" y="0"/>
                </a:lnTo>
                <a:lnTo>
                  <a:pt x="16160197" y="9520266"/>
                </a:lnTo>
                <a:lnTo>
                  <a:pt x="0" y="9520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556" y="278141"/>
            <a:ext cx="14615280" cy="9226079"/>
          </a:xfrm>
          <a:custGeom>
            <a:avLst/>
            <a:gdLst/>
            <a:ahLst/>
            <a:cxnLst/>
            <a:rect l="l" t="t" r="r" b="b"/>
            <a:pathLst>
              <a:path w="14615280" h="9226079">
                <a:moveTo>
                  <a:pt x="0" y="0"/>
                </a:moveTo>
                <a:lnTo>
                  <a:pt x="14615280" y="0"/>
                </a:lnTo>
                <a:lnTo>
                  <a:pt x="14615280" y="9226078"/>
                </a:lnTo>
                <a:lnTo>
                  <a:pt x="0" y="9226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82</Words>
  <Application>Microsoft Office PowerPoint</Application>
  <PresentationFormat>Custom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Canva Sans Bold</vt:lpstr>
      <vt:lpstr>Arial</vt:lpstr>
      <vt:lpstr>Wingdings 3</vt:lpstr>
      <vt:lpstr>Century Gothic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Driving Car</dc:title>
  <cp:lastModifiedBy>sanjay sk</cp:lastModifiedBy>
  <cp:revision>3</cp:revision>
  <dcterms:created xsi:type="dcterms:W3CDTF">2006-08-16T00:00:00Z</dcterms:created>
  <dcterms:modified xsi:type="dcterms:W3CDTF">2024-09-10T08:34:56Z</dcterms:modified>
  <dc:identifier>DAGQU1grPx0</dc:identifier>
</cp:coreProperties>
</file>